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54" d="100"/>
          <a:sy n="54" d="100"/>
        </p:scale>
        <p:origin x="3280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43681</TotalTime>
  <Words>380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219</cp:revision>
  <dcterms:created xsi:type="dcterms:W3CDTF">2017-11-03T19:06:03Z</dcterms:created>
  <dcterms:modified xsi:type="dcterms:W3CDTF">2018-03-13T18:42:56Z</dcterms:modified>
</cp:coreProperties>
</file>